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57" r:id="rId3"/>
    <p:sldId id="259" r:id="rId4"/>
  </p:sldIdLst>
  <p:sldSz cx="9144000" cy="6858000" type="screen4x3"/>
  <p:notesSz cx="6867525" cy="99949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94652" autoAdjust="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A9FA0-3D9E-4954-B55A-30AD606C1985}" type="datetimeFigureOut">
              <a:rPr lang="pt-BR" smtClean="0"/>
              <a:t>01/09/2019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7388" y="4748213"/>
            <a:ext cx="5492750" cy="44973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325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9375" y="949325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3521C-9B52-4CD4-A65D-5AEDC9B9E7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920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 - </a:t>
            </a:r>
            <a:r>
              <a:rPr lang="pt-BR" dirty="0" err="1"/>
              <a:t>Brazil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3521C-9B52-4CD4-A65D-5AEDC9B9E7F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186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3521C-9B52-4CD4-A65D-5AEDC9B9E7F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97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40E5-F7CB-4A0B-897D-A1854E3D40B0}" type="datetimeFigureOut">
              <a:rPr lang="pt-BR" smtClean="0"/>
              <a:pPr/>
              <a:t>01/09/2019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9988-11A5-4A91-BD1E-CAEC3F0770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97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40E5-F7CB-4A0B-897D-A1854E3D40B0}" type="datetimeFigureOut">
              <a:rPr lang="pt-BR" smtClean="0"/>
              <a:pPr/>
              <a:t>01/09/2019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9988-11A5-4A91-BD1E-CAEC3F0770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52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40E5-F7CB-4A0B-897D-A1854E3D40B0}" type="datetimeFigureOut">
              <a:rPr lang="pt-BR" smtClean="0"/>
              <a:pPr/>
              <a:t>01/09/2019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9988-11A5-4A91-BD1E-CAEC3F0770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72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40E5-F7CB-4A0B-897D-A1854E3D40B0}" type="datetimeFigureOut">
              <a:rPr lang="pt-BR" smtClean="0"/>
              <a:pPr/>
              <a:t>01/09/2019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9988-11A5-4A91-BD1E-CAEC3F0770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00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40E5-F7CB-4A0B-897D-A1854E3D40B0}" type="datetimeFigureOut">
              <a:rPr lang="pt-BR" smtClean="0"/>
              <a:pPr/>
              <a:t>01/09/2019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9988-11A5-4A91-BD1E-CAEC3F0770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43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40E5-F7CB-4A0B-897D-A1854E3D40B0}" type="datetimeFigureOut">
              <a:rPr lang="pt-BR" smtClean="0"/>
              <a:pPr/>
              <a:t>01/09/2019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9988-11A5-4A91-BD1E-CAEC3F0770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78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40E5-F7CB-4A0B-897D-A1854E3D40B0}" type="datetimeFigureOut">
              <a:rPr lang="pt-BR" smtClean="0"/>
              <a:pPr/>
              <a:t>01/09/2019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9988-11A5-4A91-BD1E-CAEC3F0770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21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40E5-F7CB-4A0B-897D-A1854E3D40B0}" type="datetimeFigureOut">
              <a:rPr lang="pt-BR" smtClean="0"/>
              <a:pPr/>
              <a:t>01/09/2019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9988-11A5-4A91-BD1E-CAEC3F0770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81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40E5-F7CB-4A0B-897D-A1854E3D40B0}" type="datetimeFigureOut">
              <a:rPr lang="pt-BR" smtClean="0"/>
              <a:pPr/>
              <a:t>01/09/2019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9988-11A5-4A91-BD1E-CAEC3F0770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70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40E5-F7CB-4A0B-897D-A1854E3D40B0}" type="datetimeFigureOut">
              <a:rPr lang="pt-BR" smtClean="0"/>
              <a:pPr/>
              <a:t>01/09/2019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9988-11A5-4A91-BD1E-CAEC3F0770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55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40E5-F7CB-4A0B-897D-A1854E3D40B0}" type="datetimeFigureOut">
              <a:rPr lang="pt-BR" smtClean="0"/>
              <a:pPr/>
              <a:t>01/09/2019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9988-11A5-4A91-BD1E-CAEC3F0770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9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D40E5-F7CB-4A0B-897D-A1854E3D40B0}" type="datetimeFigureOut">
              <a:rPr lang="pt-BR" smtClean="0"/>
              <a:pPr/>
              <a:t>01/09/2019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69988-11A5-4A91-BD1E-CAEC3F0770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488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cn.gov.b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falima@cnen.gov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77" y="831166"/>
            <a:ext cx="2962275" cy="5143500"/>
          </a:xfrm>
          <a:prstGeom prst="rect">
            <a:avLst/>
          </a:prstGeom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292080" y="332656"/>
            <a:ext cx="3528392" cy="936104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Espaço reservado </a:t>
            </a:r>
            <a:r>
              <a:rPr lang="pt-BR"/>
              <a:t>para logo </a:t>
            </a:r>
            <a:r>
              <a:rPr lang="pt-BR" dirty="0"/>
              <a:t>da instituição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8F69337-B62F-4B09-9159-2C9AAAE0B9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6"/>
          <a:stretch/>
        </p:blipFill>
        <p:spPr>
          <a:xfrm>
            <a:off x="4297" y="5995"/>
            <a:ext cx="3199551" cy="126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7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32" y="0"/>
            <a:ext cx="334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48376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353" y="6237312"/>
            <a:ext cx="208823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37312"/>
            <a:ext cx="248376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ítulo 4"/>
          <p:cNvSpPr txBox="1">
            <a:spLocks/>
          </p:cNvSpPr>
          <p:nvPr/>
        </p:nvSpPr>
        <p:spPr>
          <a:xfrm>
            <a:off x="179512" y="116148"/>
            <a:ext cx="3528392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Espaço reservado para logo da instituição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" y="6273800"/>
            <a:ext cx="248376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28" y="6262634"/>
            <a:ext cx="208823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D404DDC-A612-4B54-B26B-0D632A5E3E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6"/>
          <a:stretch/>
        </p:blipFill>
        <p:spPr>
          <a:xfrm>
            <a:off x="645" y="5622619"/>
            <a:ext cx="3199551" cy="126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9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355948" y="3429000"/>
            <a:ext cx="6400800" cy="864096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>
                <a:solidFill>
                  <a:schemeClr val="tx1"/>
                </a:solidFill>
                <a:hlinkClick r:id="rId3"/>
              </a:rPr>
              <a:t>www.crcn.gov.br</a:t>
            </a:r>
            <a:endParaRPr lang="pt-BR" b="1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  <a:hlinkClick r:id="rId4"/>
              </a:rPr>
              <a:t>falima@cnen.gov.br</a:t>
            </a:r>
            <a:endParaRPr lang="pt-BR" b="1" dirty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7" name="Subtítulo 4"/>
          <p:cNvSpPr txBox="1">
            <a:spLocks/>
          </p:cNvSpPr>
          <p:nvPr/>
        </p:nvSpPr>
        <p:spPr>
          <a:xfrm>
            <a:off x="6516216" y="332656"/>
            <a:ext cx="2304256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Espaço reservado para logo da instituição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6BEB3D5-76E5-48CA-BC8D-48E665348F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6"/>
          <a:stretch/>
        </p:blipFill>
        <p:spPr>
          <a:xfrm>
            <a:off x="4297" y="5995"/>
            <a:ext cx="3199551" cy="126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885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37</Words>
  <Application>Microsoft Office PowerPoint</Application>
  <PresentationFormat>Apresentação na tela (4:3)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Elvis Maranhão</dc:creator>
  <cp:lastModifiedBy>Wellington Andrade</cp:lastModifiedBy>
  <cp:revision>102</cp:revision>
  <cp:lastPrinted>2014-12-16T18:07:45Z</cp:lastPrinted>
  <dcterms:created xsi:type="dcterms:W3CDTF">2014-09-22T11:46:50Z</dcterms:created>
  <dcterms:modified xsi:type="dcterms:W3CDTF">2019-09-01T15:07:59Z</dcterms:modified>
</cp:coreProperties>
</file>